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346d2fe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346d2fe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346d2fe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346d2fe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b1787e4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b1787e4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346d2fe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346d2fe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346d2fea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346d2fea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346d2fea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346d2fea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5f91e4f3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5f91e4f3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5f91e4f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5f91e4f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35d474c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35d474c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5f91e4f3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5f91e4f3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5f91e4f3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5f91e4f3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5f91e4f3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5f91e4f3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5f91e4f3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5f91e4f3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346d2f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346d2f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346d2fe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346d2fe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leetcode-cn.com/problems/serialize-and-deserialize-binary-tree/solution/shou-hui-tu-jie-gei-chu-dfshe-bfsliang-chong-jie-f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15325"/>
            <a:ext cx="9144000" cy="12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树的</a:t>
            </a:r>
            <a:r>
              <a:rPr b="1" lang="en" sz="5400"/>
              <a:t>基础算法(二) -- </a:t>
            </a:r>
            <a:endParaRPr b="1" sz="5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/>
              <a:t>结构转换 + 序列化</a:t>
            </a:r>
            <a:endParaRPr b="1" sz="5400"/>
          </a:p>
        </p:txBody>
      </p:sp>
      <p:sp>
        <p:nvSpPr>
          <p:cNvPr id="55" name="Google Shape;55;p13"/>
          <p:cNvSpPr txBox="1"/>
          <p:nvPr/>
        </p:nvSpPr>
        <p:spPr>
          <a:xfrm>
            <a:off x="7082050" y="4549275"/>
            <a:ext cx="18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055425" y="1899600"/>
            <a:ext cx="7643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297. Serialize and Deserialize Binary Tree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428. Serialize and Deserialize N-ary Tree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449. Serialize and Deserialize BST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1008. Construct Binary Search Tree from Preorder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105. Construct Binary Tree from Preorder and Inorder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106. Construct Binary Tree from Inorder and Postorder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889. Construct Binary Tree from Preorder and Postorder Traversal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426. Convert Binary Search Tree to Sorted Doubly Linked List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975" y="0"/>
            <a:ext cx="5111024" cy="256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975" y="2583025"/>
            <a:ext cx="5111024" cy="221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019849" cy="20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6">
            <a:alphaModFix/>
          </a:blip>
          <a:srcRect b="43971" l="0" r="0" t="0"/>
          <a:stretch/>
        </p:blipFill>
        <p:spPr>
          <a:xfrm>
            <a:off x="0" y="2029525"/>
            <a:ext cx="4032975" cy="15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65975" y="818275"/>
            <a:ext cx="9645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0" y="3627050"/>
            <a:ext cx="4032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//基本思路是一样的，首先需要去找左子树的size这样才能划分下一个recursive的边界。因为preorder左子树第一个孩子，就是postorder左边子树的最后一个(因为左子树本身可能是parent，postorder最后才读parent)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4876" cy="17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2425"/>
            <a:ext cx="3752471" cy="33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452" y="1837700"/>
            <a:ext cx="2416271" cy="2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4442125" y="399400"/>
            <a:ext cx="10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traversal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6">
            <a:alphaModFix/>
          </a:blip>
          <a:srcRect b="0" l="0" r="0" t="921"/>
          <a:stretch/>
        </p:blipFill>
        <p:spPr>
          <a:xfrm>
            <a:off x="5727809" y="0"/>
            <a:ext cx="34161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276050" y="1332050"/>
            <a:ext cx="30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可以使用pure recursion来做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50" y="63375"/>
            <a:ext cx="6178701" cy="4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250" y="2844500"/>
            <a:ext cx="4790750" cy="222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14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4">
            <a:alphaModFix/>
          </a:blip>
          <a:srcRect b="0" l="0" r="0" t="1506"/>
          <a:stretch/>
        </p:blipFill>
        <p:spPr>
          <a:xfrm>
            <a:off x="0" y="2688650"/>
            <a:ext cx="4353249" cy="245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496825" y="720875"/>
            <a:ext cx="81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结构转换主要围绕，</a:t>
            </a:r>
            <a:br>
              <a:rPr lang="en"/>
            </a:br>
            <a:r>
              <a:rPr lang="en"/>
              <a:t>Tree -&gt; linear             直接前序遍历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linear(array) -&gt; Tree   前序遍历traverse过程中构造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本身含有PreOrder的可以不去maintain两个边界，用一个global variable就可以只要你的遍历顺序也是preOrder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BST可以根据自身性质把low, high传下去，我们之后会一节ppt专门研究BST这一性质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69575" y="219837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序列化类似模板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5484450" y="2288450"/>
            <a:ext cx="2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Array建树类似模板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6497550" y="2688650"/>
            <a:ext cx="247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preOrder 数</a:t>
            </a:r>
            <a:r>
              <a:rPr lang="en"/>
              <a:t>left Tree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postOrder 数right Tree size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23" y="681900"/>
            <a:ext cx="5990876" cy="40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72775" y="1246925"/>
            <a:ext cx="2523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这其实是第一次分享时候的重置版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回想已经过去了快一年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感谢大家的支持，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让我们继续前行！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148150"/>
            <a:ext cx="8520600" cy="8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/>
              <a:t>接下来可能加1期采访学长学姐期</a:t>
            </a:r>
            <a:endParaRPr sz="1366"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924350" y="37763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8350" y="576572"/>
            <a:ext cx="3219600" cy="1293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https://leetcode-cn.com/problems/serialize-and-deserialize-binary-tree/solution/shou-hui-tu-jie-gei-chu-dfshe-bfsliang-chong-jie-f/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还记得我们树的5部分吗？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所以我们上一节PPT说的树接下来的内容会围绕5部分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CC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b="1" lang="en" sz="2300">
                <a:solidFill>
                  <a:srgbClr val="CC0000"/>
                </a:solidFill>
              </a:rPr>
              <a:t>树的遍历 (1.1基础遍历</a:t>
            </a:r>
            <a:r>
              <a:rPr lang="en" sz="2300"/>
              <a:t>，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              1.2扩展遍历backtracking + pure recursion)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E370"/>
              </a:buClr>
              <a:buSzPts val="1900"/>
              <a:buAutoNum type="arabicPeriod"/>
            </a:pPr>
            <a:r>
              <a:rPr b="1" lang="en" sz="2300">
                <a:solidFill>
                  <a:srgbClr val="3BE370"/>
                </a:solidFill>
              </a:rPr>
              <a:t>结构转换</a:t>
            </a:r>
            <a:br>
              <a:rPr b="1" lang="en" sz="2300">
                <a:solidFill>
                  <a:srgbClr val="3BE370"/>
                </a:solidFill>
              </a:rPr>
            </a:br>
            <a:r>
              <a:rPr b="1" lang="en" sz="2300">
                <a:solidFill>
                  <a:srgbClr val="3BE370"/>
                </a:solidFill>
              </a:rPr>
              <a:t>树 -&gt; 线性</a:t>
            </a:r>
            <a:br>
              <a:rPr b="1" lang="en" sz="2300">
                <a:solidFill>
                  <a:srgbClr val="3BE370"/>
                </a:solidFill>
              </a:rPr>
            </a:br>
            <a:r>
              <a:rPr b="1" lang="en" sz="2300">
                <a:solidFill>
                  <a:srgbClr val="3BE370"/>
                </a:solidFill>
              </a:rPr>
              <a:t>线性 -&gt; 树</a:t>
            </a:r>
            <a:endParaRPr b="1" sz="2300">
              <a:solidFill>
                <a:srgbClr val="3BE37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LCA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BST (</a:t>
            </a:r>
            <a:r>
              <a:rPr lang="en" sz="2300"/>
              <a:t>Iterator)</a:t>
            </a:r>
            <a:endParaRPr sz="23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2300"/>
              <a:t>Trie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BE37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BE370"/>
              </a:buClr>
              <a:buSzPts val="1400"/>
              <a:buAutoNum type="arabicPeriod"/>
            </a:pPr>
            <a:r>
              <a:rPr b="1" lang="en">
                <a:solidFill>
                  <a:srgbClr val="3BE370"/>
                </a:solidFill>
              </a:rPr>
              <a:t>树的遍历</a:t>
            </a:r>
            <a:endParaRPr b="1">
              <a:solidFill>
                <a:srgbClr val="3BE37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结构转换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树 -&gt; 线性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线性 -&gt; 树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iterator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29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1999" cy="177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2412225"/>
            <a:ext cx="4046227" cy="1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1776775"/>
            <a:ext cx="4585475" cy="63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250" y="3806300"/>
            <a:ext cx="4045919" cy="13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165975"/>
            <a:ext cx="4396326" cy="19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0200" cy="43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13569" r="0" t="0"/>
          <a:stretch/>
        </p:blipFill>
        <p:spPr>
          <a:xfrm>
            <a:off x="2162375" y="2183675"/>
            <a:ext cx="2045925" cy="10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250" y="0"/>
            <a:ext cx="4895749" cy="35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250" y="3565375"/>
            <a:ext cx="2588949" cy="1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925" y="3916075"/>
            <a:ext cx="2879076" cy="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3500" y="4548450"/>
            <a:ext cx="41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r>
              <a:rPr lang="en"/>
              <a:t>第一位nodeValue, 第二位childSize&gt; 逗号间隔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33020" l="0" r="0" t="0"/>
          <a:stretch/>
        </p:blipFill>
        <p:spPr>
          <a:xfrm>
            <a:off x="0" y="0"/>
            <a:ext cx="3964776" cy="18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425" y="41979"/>
            <a:ext cx="5179226" cy="494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70875"/>
            <a:ext cx="3982420" cy="140931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676150" y="2171550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模板BST建树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7647050" y="4042725"/>
            <a:ext cx="14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进阶BST建树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608050" y="2669175"/>
            <a:ext cx="15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选择用queue或者array没有区别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79050"/>
            <a:ext cx="1896350" cy="1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300" y="3682275"/>
            <a:ext cx="2298649" cy="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2286"/>
          <a:stretch/>
        </p:blipFill>
        <p:spPr>
          <a:xfrm>
            <a:off x="4393400" y="0"/>
            <a:ext cx="4763125" cy="491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0" l="0" r="0" t="64434"/>
          <a:stretch/>
        </p:blipFill>
        <p:spPr>
          <a:xfrm>
            <a:off x="0" y="3795425"/>
            <a:ext cx="3843066" cy="13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961400" cy="14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60525"/>
            <a:ext cx="4393400" cy="2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70076" l="0" r="0" t="0"/>
          <a:stretch/>
        </p:blipFill>
        <p:spPr>
          <a:xfrm>
            <a:off x="0" y="0"/>
            <a:ext cx="4085074" cy="15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7956"/>
            <a:ext cx="4085075" cy="343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1317" y="0"/>
            <a:ext cx="50326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2899" cy="12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2037"/>
          <a:stretch/>
        </p:blipFill>
        <p:spPr>
          <a:xfrm>
            <a:off x="2598402" y="2138075"/>
            <a:ext cx="6545598" cy="30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5724"/>
            <a:ext cx="2598400" cy="222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625" y="0"/>
            <a:ext cx="4644375" cy="23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